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1" r:id="rId6"/>
    <p:sldId id="260"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66"/>
    <p:restoredTop sz="94693"/>
  </p:normalViewPr>
  <p:slideViewPr>
    <p:cSldViewPr snapToGrid="0" snapToObjects="1">
      <p:cViewPr varScale="1">
        <p:scale>
          <a:sx n="141" d="100"/>
          <a:sy n="141" d="100"/>
        </p:scale>
        <p:origin x="1664"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4/30/24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4/30/24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4/30/24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4/30/24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4/30/24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4/30/24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4/30/24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a:defRPr sz="4400" b="1">
                <a:solidFill>
                  <a:srgbClr val="FFFFFF"/>
                </a:solidFill>
              </a:defRPr>
            </a:pPr>
            <a:r>
              <a:t>Analyzing Global Trends in Cardiovascular Disease Mortality</a:t>
            </a:r>
          </a:p>
        </p:txBody>
      </p:sp>
      <p:sp>
        <p:nvSpPr>
          <p:cNvPr id="3" name="Subtitle 2"/>
          <p:cNvSpPr>
            <a:spLocks noGrp="1"/>
          </p:cNvSpPr>
          <p:nvPr>
            <p:ph type="subTitle" idx="1"/>
          </p:nvPr>
        </p:nvSpPr>
        <p:spPr/>
        <p:txBody>
          <a:bodyPr/>
          <a:lstStyle/>
          <a:p>
            <a:pPr>
              <a:defRPr sz="2400">
                <a:solidFill>
                  <a:srgbClr val="FFFFFF"/>
                </a:solidFill>
              </a:defRPr>
            </a:pPr>
            <a:r>
              <a:t>Presented by: Shalabh Singh Yadav</a:t>
            </a:r>
          </a:p>
          <a:p>
            <a:pPr>
              <a:defRPr sz="2400">
                <a:solidFill>
                  <a:srgbClr val="FFFFFF"/>
                </a:solidFill>
              </a:defRPr>
            </a:pPr>
            <a:r>
              <a:t>ID: 02130778</a:t>
            </a:r>
          </a:p>
          <a:p>
            <a:pPr>
              <a:defRPr sz="2400">
                <a:solidFill>
                  <a:srgbClr val="FFFFFF"/>
                </a:solidFill>
              </a:defRPr>
            </a:pPr>
            <a:r>
              <a:t>Course: Data Visualization Final Project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6464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sz="3200">
                <a:solidFill>
                  <a:srgbClr val="FFFFFF"/>
                </a:solidFill>
              </a:defRPr>
            </a:pPr>
            <a:r>
              <a:t>Introduction to the Visualization</a:t>
            </a:r>
          </a:p>
        </p:txBody>
      </p:sp>
      <p:sp>
        <p:nvSpPr>
          <p:cNvPr id="3" name="Content Placeholder 2"/>
          <p:cNvSpPr>
            <a:spLocks noGrp="1"/>
          </p:cNvSpPr>
          <p:nvPr>
            <p:ph idx="1"/>
          </p:nvPr>
        </p:nvSpPr>
        <p:spPr/>
        <p:txBody>
          <a:bodyPr/>
          <a:lstStyle/>
          <a:p>
            <a:pPr>
              <a:defRPr sz="2000">
                <a:solidFill>
                  <a:srgbClr val="FFFFFF"/>
                </a:solidFill>
              </a:defRPr>
            </a:pPr>
            <a:r>
              <a:t>Explore the importance and objectives of visualizing global trends in cardiovascular disease (CVD) mortality, aiming to raise awareness and enable detailed exploration of age-standardized CVD death rates globally from 1990 to 2019.</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6464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sz="3200">
                <a:solidFill>
                  <a:srgbClr val="FFFFFF"/>
                </a:solidFill>
              </a:defRPr>
            </a:pPr>
            <a:r>
              <a:t>Project Overview: What, Why, and How</a:t>
            </a:r>
          </a:p>
        </p:txBody>
      </p:sp>
      <p:sp>
        <p:nvSpPr>
          <p:cNvPr id="3" name="Content Placeholder 2"/>
          <p:cNvSpPr>
            <a:spLocks noGrp="1"/>
          </p:cNvSpPr>
          <p:nvPr>
            <p:ph idx="1"/>
          </p:nvPr>
        </p:nvSpPr>
        <p:spPr/>
        <p:txBody>
          <a:bodyPr/>
          <a:lstStyle/>
          <a:p>
            <a:pPr>
              <a:defRPr sz="2000">
                <a:solidFill>
                  <a:srgbClr val="FFFFFF"/>
                </a:solidFill>
              </a:defRPr>
            </a:pPr>
            <a:r>
              <a:rPr dirty="0"/>
              <a:t>What:</a:t>
            </a:r>
            <a:r>
              <a:rPr lang="en-US" dirty="0"/>
              <a:t> an interactive web-based visualization that displays age-standardized cardiovascular disease death rates across the world from 1990 to 2019. </a:t>
            </a:r>
          </a:p>
          <a:p>
            <a:pPr marL="0" indent="0">
              <a:buNone/>
              <a:defRPr sz="2000">
                <a:solidFill>
                  <a:srgbClr val="FFFFFF"/>
                </a:solidFill>
              </a:defRPr>
            </a:pPr>
            <a:endParaRPr lang="en-US" dirty="0"/>
          </a:p>
          <a:p>
            <a:pPr>
              <a:defRPr sz="2000">
                <a:solidFill>
                  <a:srgbClr val="FFFFFF"/>
                </a:solidFill>
              </a:defRPr>
            </a:pPr>
            <a:r>
              <a:rPr dirty="0"/>
              <a:t>Why: </a:t>
            </a:r>
            <a:r>
              <a:rPr lang="en-US" dirty="0"/>
              <a:t>to raise awareness about the global burden of cardiovascular diseases and provide an accessible and engaging way for users to explore and understand the data. </a:t>
            </a:r>
            <a:r>
              <a:rPr dirty="0"/>
              <a:t>.</a:t>
            </a:r>
          </a:p>
          <a:p>
            <a:pPr>
              <a:defRPr sz="2000">
                <a:solidFill>
                  <a:srgbClr val="FFFFFF"/>
                </a:solidFill>
              </a:defRPr>
            </a:pPr>
            <a:endParaRPr dirty="0"/>
          </a:p>
          <a:p>
            <a:pPr>
              <a:defRPr sz="2000">
                <a:solidFill>
                  <a:srgbClr val="FFFFFF"/>
                </a:solidFill>
              </a:defRPr>
            </a:pPr>
            <a:r>
              <a:rPr dirty="0"/>
              <a:t>How: Implemented using modern web technologies like D3.js, </a:t>
            </a:r>
            <a:r>
              <a:rPr dirty="0" err="1"/>
              <a:t>TopoJSON</a:t>
            </a:r>
            <a:r>
              <a:rPr dirty="0"/>
              <a:t>, along with HTML and CSS for design.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6464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sz="3200">
                <a:solidFill>
                  <a:srgbClr val="FFFFFF"/>
                </a:solidFill>
              </a:defRPr>
            </a:pPr>
            <a:r>
              <a:rPr dirty="0"/>
              <a:t>Detailed Visualization Components</a:t>
            </a:r>
          </a:p>
        </p:txBody>
      </p:sp>
      <p:sp>
        <p:nvSpPr>
          <p:cNvPr id="3" name="Content Placeholder 2"/>
          <p:cNvSpPr>
            <a:spLocks noGrp="1"/>
          </p:cNvSpPr>
          <p:nvPr>
            <p:ph idx="1"/>
          </p:nvPr>
        </p:nvSpPr>
        <p:spPr/>
        <p:txBody>
          <a:bodyPr/>
          <a:lstStyle/>
          <a:p>
            <a:pPr>
              <a:defRPr sz="2000">
                <a:solidFill>
                  <a:srgbClr val="FFFFFF"/>
                </a:solidFill>
              </a:defRPr>
            </a:pPr>
            <a:r>
              <a:rPr dirty="0"/>
              <a:t>- World Map: An interactive, color-coded map displaying cardiovascular death rates by country.</a:t>
            </a:r>
          </a:p>
          <a:p>
            <a:pPr>
              <a:defRPr sz="2000">
                <a:solidFill>
                  <a:srgbClr val="FFFFFF"/>
                </a:solidFill>
              </a:defRPr>
            </a:pPr>
            <a:endParaRPr dirty="0"/>
          </a:p>
          <a:p>
            <a:pPr>
              <a:defRPr sz="2000">
                <a:solidFill>
                  <a:srgbClr val="FFFFFF"/>
                </a:solidFill>
              </a:defRPr>
            </a:pPr>
            <a:r>
              <a:rPr dirty="0"/>
              <a:t>- Line Chart: A dynamic chart showing trends over time for selected countries.</a:t>
            </a:r>
          </a:p>
          <a:p>
            <a:pPr marL="0" indent="0">
              <a:buNone/>
              <a:defRPr sz="2000">
                <a:solidFill>
                  <a:srgbClr val="FFFFFF"/>
                </a:solidFill>
              </a:defRPr>
            </a:pPr>
            <a:endParaRPr dirty="0"/>
          </a:p>
          <a:p>
            <a:pPr>
              <a:defRPr sz="2000">
                <a:solidFill>
                  <a:srgbClr val="FFFFFF"/>
                </a:solidFill>
              </a:defRPr>
            </a:pPr>
            <a:r>
              <a:rPr dirty="0"/>
              <a:t>- Bubble Chart: A visual comparison among countries based on death rates for selected years.</a:t>
            </a:r>
            <a:endParaRPr lang="en-US" dirty="0"/>
          </a:p>
          <a:p>
            <a:pPr>
              <a:defRPr sz="2000">
                <a:solidFill>
                  <a:srgbClr val="FFFFFF"/>
                </a:solidFill>
              </a:defRPr>
            </a:pPr>
            <a:r>
              <a:rPr lang="en-US" dirty="0"/>
              <a:t>All the files can be accessed here: https://</a:t>
            </a:r>
            <a:r>
              <a:rPr lang="en-US" dirty="0" err="1"/>
              <a:t>github.com</a:t>
            </a:r>
            <a:r>
              <a:rPr lang="en-US" dirty="0"/>
              <a:t>/Shalabhsinghyadav01/global-</a:t>
            </a:r>
            <a:r>
              <a:rPr lang="en-US" dirty="0" err="1"/>
              <a:t>cvd</a:t>
            </a:r>
            <a:r>
              <a:rPr lang="en-US" dirty="0"/>
              <a:t>-mortality-trends</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6464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sz="3200">
                <a:solidFill>
                  <a:srgbClr val="FFFFFF"/>
                </a:solidFill>
              </a:defRPr>
            </a:pPr>
            <a:endParaRPr dirty="0"/>
          </a:p>
        </p:txBody>
      </p:sp>
      <p:sp>
        <p:nvSpPr>
          <p:cNvPr id="3" name="Content Placeholder 2"/>
          <p:cNvSpPr>
            <a:spLocks noGrp="1"/>
          </p:cNvSpPr>
          <p:nvPr>
            <p:ph idx="1"/>
          </p:nvPr>
        </p:nvSpPr>
        <p:spPr/>
        <p:txBody>
          <a:bodyPr/>
          <a:lstStyle/>
          <a:p>
            <a:pPr>
              <a:defRPr sz="2000">
                <a:solidFill>
                  <a:srgbClr val="FFFFFF"/>
                </a:solidFill>
              </a:defRPr>
            </a:pPr>
            <a:endParaRPr dirty="0"/>
          </a:p>
        </p:txBody>
      </p:sp>
      <p:pic>
        <p:nvPicPr>
          <p:cNvPr id="4" name="video2327352014.mp4">
            <a:hlinkClick r:id="" action="ppaction://media"/>
            <a:extLst>
              <a:ext uri="{FF2B5EF4-FFF2-40B4-BE49-F238E27FC236}">
                <a16:creationId xmlns:a16="http://schemas.microsoft.com/office/drawing/2014/main" id="{339E85D5-0840-EF1D-FD43-FA17153539D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0"/>
            <a:ext cx="9144000" cy="6858000"/>
          </a:xfrm>
          <a:prstGeom prst="rect">
            <a:avLst/>
          </a:prstGeom>
        </p:spPr>
      </p:pic>
    </p:spTree>
    <p:extLst>
      <p:ext uri="{BB962C8B-B14F-4D97-AF65-F5344CB8AC3E}">
        <p14:creationId xmlns:p14="http://schemas.microsoft.com/office/powerpoint/2010/main" val="3013758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51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63636">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6464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sz="3200">
                <a:solidFill>
                  <a:srgbClr val="FFFFFF"/>
                </a:solidFill>
              </a:defRPr>
            </a:pPr>
            <a:r>
              <a:t>Conclusion and Future Directions</a:t>
            </a:r>
          </a:p>
        </p:txBody>
      </p:sp>
      <p:sp>
        <p:nvSpPr>
          <p:cNvPr id="3" name="Content Placeholder 2"/>
          <p:cNvSpPr>
            <a:spLocks noGrp="1"/>
          </p:cNvSpPr>
          <p:nvPr>
            <p:ph idx="1"/>
          </p:nvPr>
        </p:nvSpPr>
        <p:spPr/>
        <p:txBody>
          <a:bodyPr/>
          <a:lstStyle/>
          <a:p>
            <a:pPr>
              <a:defRPr sz="2000">
                <a:solidFill>
                  <a:srgbClr val="FFFFFF"/>
                </a:solidFill>
              </a:defRPr>
            </a:pPr>
            <a:r>
              <a:t>This project effectively utilizes data visualization to highlight global health trends and disparities in cardiovascular mortality. Future improvements could include more granular data integration and comparative analysis with other health metrics.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80</TotalTime>
  <Words>248</Words>
  <Application>Microsoft Macintosh PowerPoint</Application>
  <PresentationFormat>On-screen Show (4:3)</PresentationFormat>
  <Paragraphs>21</Paragraphs>
  <Slides>6</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Analyzing Global Trends in Cardiovascular Disease Mortality</vt:lpstr>
      <vt:lpstr>Introduction to the Visualization</vt:lpstr>
      <vt:lpstr>Project Overview: What, Why, and How</vt:lpstr>
      <vt:lpstr>Detailed Visualization Components</vt:lpstr>
      <vt:lpstr>PowerPoint Presentation</vt:lpstr>
      <vt:lpstr>Conclusion and Future Directions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Global Trends in Cardiovascular Disease Mortality</dc:title>
  <dc:subject/>
  <dc:creator/>
  <cp:keywords/>
  <dc:description>generated using python-pptx</dc:description>
  <cp:lastModifiedBy>Shalabh S Yadav</cp:lastModifiedBy>
  <cp:revision>3</cp:revision>
  <dcterms:created xsi:type="dcterms:W3CDTF">2013-01-27T09:14:16Z</dcterms:created>
  <dcterms:modified xsi:type="dcterms:W3CDTF">2024-04-30T23:24:08Z</dcterms:modified>
  <cp:category/>
</cp:coreProperties>
</file>

<file path=docProps/thumbnail.jpeg>
</file>